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6" d="100"/>
          <a:sy n="76" d="100"/>
        </p:scale>
        <p:origin x="42" y="40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4F35A5-EFB0-42ED-A71A-F7ED9797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2559692"/>
            <a:ext cx="3820655" cy="4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34428</TotalTime>
  <Words>1047</Words>
  <Application>Microsoft Office PowerPoint</Application>
  <PresentationFormat>画面に合わせる (4:3)</PresentationFormat>
  <Paragraphs>210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1216</cp:revision>
  <cp:lastPrinted>2019-05-31T00:39:06Z</cp:lastPrinted>
  <dcterms:created xsi:type="dcterms:W3CDTF">2005-10-20T13:06:43Z</dcterms:created>
  <dcterms:modified xsi:type="dcterms:W3CDTF">2019-10-31T02:28:23Z</dcterms:modified>
</cp:coreProperties>
</file>